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96594-4F98-47F7-9C2E-407D8C5F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1ACDF8-DB6E-4328-8C97-5381F56C9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17E00B-F9F4-4347-9678-001ADE76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D0202C-077F-4DE2-AB65-D72F2EE7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3EC153-1C2C-491F-AAFA-1D9DDDC8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21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5C76A-6080-45E7-A112-C9636B76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6E0931-7620-4FBA-9036-14DD1C3DA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949C63-72C1-457B-93F8-55CC0E35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508838-DE8D-4DC3-8314-2F480DC08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2C377B-3DA4-4751-822A-4BF2FEA3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974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DCE1599-8357-46CA-B04F-531A1A0B4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149F5A-88F5-42AD-81FA-83647F93E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9A7B7A-813F-4C80-92BE-40A9CBF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91B6EF-F16B-4B8F-AC6A-D9C33389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3B8DA8-610F-43B2-BC56-C5EF02AA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269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B9BBE-DBC2-42A7-9E6F-C5C8B8740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970A7B-76F8-4235-AD43-6C2DF2B0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53E7A0-EABB-47A9-8B95-84E0EF61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E4296E-5A5C-4374-8605-E6DE8DC6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BA237C-6D28-46A7-9748-62C66DC4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586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E7D46-A297-4C26-BFAB-1648F59A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991788-973D-4A58-8752-04EB0255B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47E1A6-02B3-4E9E-8EBF-CF1F6DF3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BC2958-5E50-4706-8601-9092E026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C93A76-2F90-4171-AAF0-ADCACAA1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053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D243C-4584-4517-8858-76EFEAD4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06DA11-85DC-4A00-ADEB-34A1305D9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2A9CD7-DF7D-4ECA-9273-2DF520184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467EFD-07BA-4434-9919-BA46B906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29EBED-1530-4580-BAAA-A094E5DA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760E38-864F-40C8-9CDE-1C631523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977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9F2E3-C5BD-4CD3-B3E4-806BDB9C2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E27E51-0305-46C8-B6B5-0BE0D0E72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3EF32B-91FD-478E-A963-304FC0D12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7244E15-9530-4B9F-A629-806F1A5DD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E2DE04F-13CA-4FA2-A765-C935153B0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3D1BF98-53B9-4281-B920-621CEB83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0EC2DC-F5A8-473E-A57F-83446407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51CDF44-3D2A-4567-A0D7-9920C676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022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5A71C-0336-4E12-8BBF-38C51DA5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78DBCDC-851E-4F13-A098-89D7196B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B5A5B66-4C36-420B-B49D-4AFA77A6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05EFF3-F6A9-4F7D-86F6-EBEB844D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553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730DF35-85FF-4677-959C-8FE58BB2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8DAE20C-D532-4902-A4DE-18327FDF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37B23C9-30B2-449A-9D29-010C8F1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764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6BD54-64C2-423B-9D1E-CBA9EA9A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EBE26A-191E-4390-8C4D-3E97A1B5C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8E164A-3FCE-41E5-B5A5-FC2907604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C8C477-2DAB-4738-8ACC-68A2F421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A221C7-ADFF-4635-B945-01DAA1A9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3E792F-BB3F-48D2-A2C9-9A0EEDAF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051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73189-8391-4697-A4FB-1967BB1C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BFF3A2-DB40-4861-8967-CFEF5BA82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365312-B73F-49C8-BEB3-C81172282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00C401-230E-44CF-B949-A18ED009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2E4D91-79F9-494E-A88A-084F6D5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E3120A-D805-4642-BA82-371E0DB8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693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0F228E-E492-4158-B5B5-F9572CB8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3E2A89-A769-4CB7-88F3-734B529F3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4EFA80-0150-4DF0-9513-1195D1196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FAED-8034-4223-B281-1A4F151FF3A2}" type="datetimeFigureOut">
              <a:rPr lang="nl-BE" smtClean="0"/>
              <a:t>20/01/2023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A5F12E-3D34-4258-A4CB-A3FCD475F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C24342-1329-4D7D-A830-41D90027E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BC35-7F6F-491C-A954-B32BD8F2071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264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3E12AE-F581-455C-B3EA-871C4D42E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1050DF-B487-4F44-B268-54380C912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3CA6DF-B2A9-4315-88EC-C807CB07E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72" y="0"/>
            <a:ext cx="1224554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364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Anissa SMITS</dc:creator>
  <cp:lastModifiedBy>Anissa SMITS</cp:lastModifiedBy>
  <cp:revision>1</cp:revision>
  <dcterms:created xsi:type="dcterms:W3CDTF">2023-01-20T13:46:44Z</dcterms:created>
  <dcterms:modified xsi:type="dcterms:W3CDTF">2023-01-20T13:47:14Z</dcterms:modified>
</cp:coreProperties>
</file>